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6" r:id="rId10"/>
    <p:sldId id="267" r:id="rId11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631331-A66A-4F72-8A2B-D40A2E402522}" type="datetimeFigureOut">
              <a:rPr lang="es-CL" smtClean="0"/>
              <a:t>13-07-2014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02FFE2-418D-467D-A1F2-3BF3FD78A3F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32429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02FFE2-418D-467D-A1F2-3BF3FD78A3F1}" type="slidenum">
              <a:rPr lang="es-CL" smtClean="0"/>
              <a:t>7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176570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02FFE2-418D-467D-A1F2-3BF3FD78A3F1}" type="slidenum">
              <a:rPr lang="es-CL" smtClean="0"/>
              <a:t>8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176570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02FFE2-418D-467D-A1F2-3BF3FD78A3F1}" type="slidenum">
              <a:rPr lang="es-CL" smtClean="0"/>
              <a:t>9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176570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02FFE2-418D-467D-A1F2-3BF3FD78A3F1}" type="slidenum">
              <a:rPr lang="es-CL" smtClean="0"/>
              <a:t>10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176570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642D-A143-4913-89E1-98E080695B46}" type="datetimeFigureOut">
              <a:rPr lang="es-CL" smtClean="0"/>
              <a:t>13-07-2014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1F41C-F2FB-4752-828E-1A8A4200C44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78601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642D-A143-4913-89E1-98E080695B46}" type="datetimeFigureOut">
              <a:rPr lang="es-CL" smtClean="0"/>
              <a:t>13-07-2014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1F41C-F2FB-4752-828E-1A8A4200C44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33576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642D-A143-4913-89E1-98E080695B46}" type="datetimeFigureOut">
              <a:rPr lang="es-CL" smtClean="0"/>
              <a:t>13-07-2014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1F41C-F2FB-4752-828E-1A8A4200C44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0369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642D-A143-4913-89E1-98E080695B46}" type="datetimeFigureOut">
              <a:rPr lang="es-CL" smtClean="0"/>
              <a:t>13-07-2014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1F41C-F2FB-4752-828E-1A8A4200C44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60454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642D-A143-4913-89E1-98E080695B46}" type="datetimeFigureOut">
              <a:rPr lang="es-CL" smtClean="0"/>
              <a:t>13-07-2014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1F41C-F2FB-4752-828E-1A8A4200C44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25133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642D-A143-4913-89E1-98E080695B46}" type="datetimeFigureOut">
              <a:rPr lang="es-CL" smtClean="0"/>
              <a:t>13-07-2014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1F41C-F2FB-4752-828E-1A8A4200C44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41181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642D-A143-4913-89E1-98E080695B46}" type="datetimeFigureOut">
              <a:rPr lang="es-CL" smtClean="0"/>
              <a:t>13-07-2014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1F41C-F2FB-4752-828E-1A8A4200C44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97873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642D-A143-4913-89E1-98E080695B46}" type="datetimeFigureOut">
              <a:rPr lang="es-CL" smtClean="0"/>
              <a:t>13-07-2014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1F41C-F2FB-4752-828E-1A8A4200C44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45182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642D-A143-4913-89E1-98E080695B46}" type="datetimeFigureOut">
              <a:rPr lang="es-CL" smtClean="0"/>
              <a:t>13-07-2014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1F41C-F2FB-4752-828E-1A8A4200C44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25700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642D-A143-4913-89E1-98E080695B46}" type="datetimeFigureOut">
              <a:rPr lang="es-CL" smtClean="0"/>
              <a:t>13-07-2014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1F41C-F2FB-4752-828E-1A8A4200C44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58040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642D-A143-4913-89E1-98E080695B46}" type="datetimeFigureOut">
              <a:rPr lang="es-CL" smtClean="0"/>
              <a:t>13-07-2014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1F41C-F2FB-4752-828E-1A8A4200C44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93452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4B642D-A143-4913-89E1-98E080695B46}" type="datetimeFigureOut">
              <a:rPr lang="es-CL" smtClean="0"/>
              <a:t>13-07-2014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1F41C-F2FB-4752-828E-1A8A4200C44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98451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CL" sz="6000" b="1" dirty="0" smtClean="0">
                <a:latin typeface="Arial Black" panose="020B0A04020102020204" pitchFamily="34" charset="0"/>
              </a:rPr>
              <a:t>MALLA CURRICULAR</a:t>
            </a:r>
            <a:endParaRPr lang="es-CL" sz="6000" b="1" dirty="0">
              <a:latin typeface="Arial Black" panose="020B0A04020102020204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 smtClean="0">
                <a:solidFill>
                  <a:srgbClr val="002060"/>
                </a:solidFill>
              </a:rPr>
              <a:t>EQUIPO DE RESCATE URBANO</a:t>
            </a:r>
            <a:endParaRPr lang="es-CL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20789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997"/>
            <a:ext cx="9144000" cy="6857999"/>
          </a:xfrm>
          <a:prstGeom prst="rect">
            <a:avLst/>
          </a:prstGeom>
        </p:spPr>
      </p:pic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971600" y="274638"/>
            <a:ext cx="7715200" cy="1143000"/>
          </a:xfrm>
        </p:spPr>
        <p:txBody>
          <a:bodyPr>
            <a:normAutofit/>
          </a:bodyPr>
          <a:lstStyle/>
          <a:p>
            <a:r>
              <a:rPr lang="es-CL" sz="3200" b="1" dirty="0" smtClean="0"/>
              <a:t>Rescate Urbano.</a:t>
            </a:r>
            <a:endParaRPr lang="es-CL" sz="3200" b="1" dirty="0"/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971600" y="1772816"/>
            <a:ext cx="7715200" cy="43533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L" b="1" dirty="0" smtClean="0">
                <a:solidFill>
                  <a:srgbClr val="C00000"/>
                </a:solidFill>
              </a:rPr>
              <a:t>Módulo 6: “Desarme”</a:t>
            </a:r>
          </a:p>
          <a:p>
            <a:pPr marL="0" indent="0">
              <a:buNone/>
            </a:pPr>
            <a:r>
              <a:rPr lang="es-CL" dirty="0" smtClean="0"/>
              <a:t>• Desarme y Recuperación del Equipo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523644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997"/>
            <a:ext cx="9144000" cy="6857999"/>
          </a:xfrm>
          <a:prstGeom prst="rect">
            <a:avLst/>
          </a:prstGeom>
        </p:spPr>
      </p:pic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971600" y="274638"/>
            <a:ext cx="7715200" cy="1143000"/>
          </a:xfrm>
        </p:spPr>
        <p:txBody>
          <a:bodyPr>
            <a:normAutofit/>
          </a:bodyPr>
          <a:lstStyle/>
          <a:p>
            <a:r>
              <a:rPr lang="es-CL" sz="3200" b="1" dirty="0" smtClean="0"/>
              <a:t>Desarrollo Integral del Rescatista Urbano.</a:t>
            </a:r>
            <a:endParaRPr lang="es-CL" sz="3200" b="1" dirty="0"/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971600" y="1772816"/>
            <a:ext cx="7715200" cy="4353347"/>
          </a:xfrm>
        </p:spPr>
        <p:txBody>
          <a:bodyPr/>
          <a:lstStyle/>
          <a:p>
            <a:r>
              <a:rPr lang="es-CL" dirty="0" smtClean="0"/>
              <a:t>Rescate Urbano </a:t>
            </a:r>
          </a:p>
          <a:p>
            <a:pPr marL="0" indent="0">
              <a:buNone/>
            </a:pPr>
            <a:r>
              <a:rPr lang="es-CL" dirty="0" smtClean="0"/>
              <a:t>Se les entrega a los rescatistas, herramientas técnicas y de conocimiento generales, que les permitan atender emergencias de Rescate Urbano a Nivel</a:t>
            </a:r>
            <a:r>
              <a:rPr lang="es-CL" dirty="0"/>
              <a:t> </a:t>
            </a:r>
            <a:r>
              <a:rPr lang="es-CL" dirty="0" smtClean="0"/>
              <a:t>Liviano.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254244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997"/>
            <a:ext cx="9144000" cy="6857999"/>
          </a:xfrm>
          <a:prstGeom prst="rect">
            <a:avLst/>
          </a:prstGeom>
        </p:spPr>
      </p:pic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971600" y="274638"/>
            <a:ext cx="7715200" cy="1143000"/>
          </a:xfrm>
        </p:spPr>
        <p:txBody>
          <a:bodyPr>
            <a:normAutofit/>
          </a:bodyPr>
          <a:lstStyle/>
          <a:p>
            <a:r>
              <a:rPr lang="es-CL" sz="3200" b="1" dirty="0" smtClean="0"/>
              <a:t>Rescate Urbano.</a:t>
            </a:r>
            <a:endParaRPr lang="es-CL" sz="3200" b="1" dirty="0"/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971600" y="1772816"/>
            <a:ext cx="7715200" cy="4353347"/>
          </a:xfrm>
        </p:spPr>
        <p:txBody>
          <a:bodyPr/>
          <a:lstStyle/>
          <a:p>
            <a:pPr marL="0" indent="0">
              <a:buNone/>
            </a:pPr>
            <a:r>
              <a:rPr lang="es-CL" b="1" dirty="0" smtClean="0">
                <a:solidFill>
                  <a:srgbClr val="C00000"/>
                </a:solidFill>
              </a:rPr>
              <a:t>Módulo 1: “Principios Básicos”</a:t>
            </a:r>
          </a:p>
          <a:p>
            <a:pPr marL="0" indent="0">
              <a:buNone/>
            </a:pPr>
            <a:r>
              <a:rPr lang="es-CL" dirty="0" smtClean="0"/>
              <a:t>• Principios Básicos</a:t>
            </a:r>
          </a:p>
          <a:p>
            <a:pPr marL="0" indent="0">
              <a:buNone/>
            </a:pPr>
            <a:r>
              <a:rPr lang="es-CL" dirty="0" smtClean="0"/>
              <a:t>• Psicología del Rescate</a:t>
            </a:r>
          </a:p>
          <a:p>
            <a:pPr marL="0" indent="0">
              <a:buNone/>
            </a:pPr>
            <a:r>
              <a:rPr lang="es-CL" dirty="0" smtClean="0"/>
              <a:t>• Tipos de Desastres Naturales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292337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997"/>
            <a:ext cx="9144000" cy="6857999"/>
          </a:xfrm>
          <a:prstGeom prst="rect">
            <a:avLst/>
          </a:prstGeom>
        </p:spPr>
      </p:pic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971600" y="274638"/>
            <a:ext cx="7715200" cy="1143000"/>
          </a:xfrm>
        </p:spPr>
        <p:txBody>
          <a:bodyPr>
            <a:normAutofit/>
          </a:bodyPr>
          <a:lstStyle/>
          <a:p>
            <a:r>
              <a:rPr lang="es-CL" sz="3200" b="1" dirty="0" smtClean="0"/>
              <a:t>Rescate Urbano.</a:t>
            </a:r>
            <a:endParaRPr lang="es-CL" sz="3200" b="1" dirty="0"/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971600" y="1772816"/>
            <a:ext cx="7715200" cy="4353347"/>
          </a:xfrm>
        </p:spPr>
        <p:txBody>
          <a:bodyPr/>
          <a:lstStyle/>
          <a:p>
            <a:pPr marL="0" indent="0">
              <a:buNone/>
            </a:pPr>
            <a:r>
              <a:rPr lang="es-CL" b="1" dirty="0" smtClean="0">
                <a:solidFill>
                  <a:srgbClr val="C00000"/>
                </a:solidFill>
              </a:rPr>
              <a:t>Módulo 2: “Manejo de Cuerdas”</a:t>
            </a:r>
          </a:p>
          <a:p>
            <a:pPr marL="0" indent="0">
              <a:buNone/>
            </a:pPr>
            <a:r>
              <a:rPr lang="es-CL" dirty="0" smtClean="0"/>
              <a:t>• Cuerdas</a:t>
            </a:r>
          </a:p>
          <a:p>
            <a:pPr marL="0" indent="0">
              <a:buNone/>
            </a:pPr>
            <a:r>
              <a:rPr lang="es-CL" dirty="0" smtClean="0"/>
              <a:t>• Conocimientos de equipos para rescate en</a:t>
            </a:r>
          </a:p>
          <a:p>
            <a:pPr marL="0" indent="0">
              <a:buNone/>
            </a:pPr>
            <a:r>
              <a:rPr lang="es-CL" dirty="0" smtClean="0"/>
              <a:t>Altura</a:t>
            </a:r>
          </a:p>
          <a:p>
            <a:pPr marL="0" indent="0">
              <a:buNone/>
            </a:pPr>
            <a:r>
              <a:rPr lang="es-CL" dirty="0" smtClean="0"/>
              <a:t>• Nudos para Rescate en Altura</a:t>
            </a:r>
          </a:p>
          <a:p>
            <a:pPr marL="0" indent="0">
              <a:buNone/>
            </a:pPr>
            <a:r>
              <a:rPr lang="es-CL" dirty="0" smtClean="0"/>
              <a:t>• Anclajes</a:t>
            </a:r>
          </a:p>
          <a:p>
            <a:pPr marL="0" indent="0">
              <a:buNone/>
            </a:pPr>
            <a:r>
              <a:rPr lang="es-CL" dirty="0" smtClean="0"/>
              <a:t>• Sistema de Tracción y Poleas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6618647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997"/>
            <a:ext cx="9144000" cy="6857999"/>
          </a:xfrm>
          <a:prstGeom prst="rect">
            <a:avLst/>
          </a:prstGeom>
        </p:spPr>
      </p:pic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971600" y="274638"/>
            <a:ext cx="7715200" cy="1143000"/>
          </a:xfrm>
        </p:spPr>
        <p:txBody>
          <a:bodyPr>
            <a:normAutofit/>
          </a:bodyPr>
          <a:lstStyle/>
          <a:p>
            <a:r>
              <a:rPr lang="es-CL" sz="3200" b="1" dirty="0" smtClean="0"/>
              <a:t>Rescate Urbano.</a:t>
            </a:r>
            <a:endParaRPr lang="es-CL" sz="3200" b="1" dirty="0"/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971600" y="1772816"/>
            <a:ext cx="7715200" cy="435334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CL" b="1" dirty="0" smtClean="0">
                <a:solidFill>
                  <a:srgbClr val="C00000"/>
                </a:solidFill>
              </a:rPr>
              <a:t>Módulo 3: “Organización”</a:t>
            </a:r>
          </a:p>
          <a:p>
            <a:pPr marL="0" indent="0">
              <a:buNone/>
            </a:pPr>
            <a:r>
              <a:rPr lang="es-CL" dirty="0" smtClean="0"/>
              <a:t>• Organización</a:t>
            </a:r>
          </a:p>
          <a:p>
            <a:pPr marL="0" indent="0">
              <a:buNone/>
            </a:pPr>
            <a:r>
              <a:rPr lang="es-CL" dirty="0" smtClean="0"/>
              <a:t>• Sistema de Comando de Incidentes (SCI) Básico</a:t>
            </a:r>
          </a:p>
          <a:p>
            <a:pPr marL="0" indent="0">
              <a:buNone/>
            </a:pPr>
            <a:r>
              <a:rPr lang="es-CL" dirty="0" smtClean="0"/>
              <a:t>• Estrategias de Búsqueda y Rescate Urbano</a:t>
            </a:r>
          </a:p>
          <a:p>
            <a:pPr marL="0" indent="0">
              <a:buNone/>
            </a:pPr>
            <a:r>
              <a:rPr lang="es-CL" dirty="0" smtClean="0"/>
              <a:t>• Códigos Internacionales de Rescate y nomenclatura técnica INSARAG</a:t>
            </a:r>
          </a:p>
          <a:p>
            <a:pPr marL="0" indent="0">
              <a:buNone/>
            </a:pPr>
            <a:r>
              <a:rPr lang="es-CL" dirty="0" smtClean="0"/>
              <a:t>• Tipos de Búsqueda y Rescate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3127070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997"/>
            <a:ext cx="9144000" cy="6857999"/>
          </a:xfrm>
          <a:prstGeom prst="rect">
            <a:avLst/>
          </a:prstGeom>
        </p:spPr>
      </p:pic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971600" y="274638"/>
            <a:ext cx="7715200" cy="1143000"/>
          </a:xfrm>
        </p:spPr>
        <p:txBody>
          <a:bodyPr>
            <a:normAutofit/>
          </a:bodyPr>
          <a:lstStyle/>
          <a:p>
            <a:r>
              <a:rPr lang="es-CL" sz="3200" b="1" dirty="0" smtClean="0"/>
              <a:t>Rescate Urbano.</a:t>
            </a:r>
            <a:endParaRPr lang="es-CL" sz="3200" b="1" dirty="0"/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971600" y="1772816"/>
            <a:ext cx="7715200" cy="435334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CL" b="1" dirty="0" smtClean="0">
                <a:solidFill>
                  <a:srgbClr val="C00000"/>
                </a:solidFill>
              </a:rPr>
              <a:t>Módulo 3: “Organización”</a:t>
            </a:r>
          </a:p>
          <a:p>
            <a:pPr marL="0" indent="0">
              <a:buNone/>
            </a:pPr>
            <a:r>
              <a:rPr lang="es-CL" dirty="0" smtClean="0"/>
              <a:t>• Organización</a:t>
            </a:r>
          </a:p>
          <a:p>
            <a:pPr marL="0" indent="0">
              <a:buNone/>
            </a:pPr>
            <a:r>
              <a:rPr lang="es-CL" dirty="0" smtClean="0"/>
              <a:t>• Sistema de Comando de Incidentes (SCI) Básico</a:t>
            </a:r>
          </a:p>
          <a:p>
            <a:pPr marL="0" indent="0">
              <a:buNone/>
            </a:pPr>
            <a:r>
              <a:rPr lang="es-CL" dirty="0" smtClean="0"/>
              <a:t>• Estrategias de Búsqueda y Rescate Urbano</a:t>
            </a:r>
          </a:p>
          <a:p>
            <a:pPr marL="0" indent="0">
              <a:buNone/>
            </a:pPr>
            <a:r>
              <a:rPr lang="es-CL" dirty="0" smtClean="0"/>
              <a:t>• Códigos Internacionales de Rescate y nomenclatura técnica INSARAG</a:t>
            </a:r>
          </a:p>
          <a:p>
            <a:pPr marL="0" indent="0">
              <a:buNone/>
            </a:pPr>
            <a:r>
              <a:rPr lang="es-CL" dirty="0" smtClean="0"/>
              <a:t>• Tipos de Búsqueda y Rescate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142461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997"/>
            <a:ext cx="9144000" cy="6857999"/>
          </a:xfrm>
          <a:prstGeom prst="rect">
            <a:avLst/>
          </a:prstGeom>
        </p:spPr>
      </p:pic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971600" y="274638"/>
            <a:ext cx="7715200" cy="1143000"/>
          </a:xfrm>
        </p:spPr>
        <p:txBody>
          <a:bodyPr>
            <a:normAutofit/>
          </a:bodyPr>
          <a:lstStyle/>
          <a:p>
            <a:r>
              <a:rPr lang="es-CL" sz="3200" b="1" dirty="0" smtClean="0"/>
              <a:t>Rescate Urbano.</a:t>
            </a:r>
            <a:endParaRPr lang="es-CL" sz="3200" b="1" dirty="0"/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971600" y="1772816"/>
            <a:ext cx="7715200" cy="435334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CL" b="1" dirty="0" smtClean="0">
                <a:solidFill>
                  <a:srgbClr val="C00000"/>
                </a:solidFill>
              </a:rPr>
              <a:t>Módulo 4: “Sistemas de Rescate”</a:t>
            </a:r>
            <a:r>
              <a:rPr lang="es-CL" dirty="0" smtClean="0"/>
              <a:t>• Organización</a:t>
            </a:r>
          </a:p>
          <a:p>
            <a:pPr marL="0" indent="0">
              <a:buNone/>
            </a:pPr>
            <a:r>
              <a:rPr lang="es-CL" dirty="0" smtClean="0"/>
              <a:t>• Sistema de Comando de Incidentes (SCI) Básico</a:t>
            </a:r>
          </a:p>
          <a:p>
            <a:pPr marL="0" indent="0">
              <a:buNone/>
            </a:pPr>
            <a:r>
              <a:rPr lang="es-CL" dirty="0" smtClean="0"/>
              <a:t>• Estrategias de Búsqueda y Rescate Urbano</a:t>
            </a:r>
          </a:p>
          <a:p>
            <a:pPr marL="0" indent="0">
              <a:buNone/>
            </a:pPr>
            <a:r>
              <a:rPr lang="es-CL" dirty="0" smtClean="0"/>
              <a:t>• Códigos Internacionales de Rescate y nomenclatura técnica INSARAG</a:t>
            </a:r>
          </a:p>
          <a:p>
            <a:pPr marL="0" indent="0">
              <a:buNone/>
            </a:pPr>
            <a:r>
              <a:rPr lang="es-CL" dirty="0" smtClean="0"/>
              <a:t>• Tipos de Búsqueda y Rescate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9437023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997"/>
            <a:ext cx="9144000" cy="6857999"/>
          </a:xfrm>
          <a:prstGeom prst="rect">
            <a:avLst/>
          </a:prstGeom>
        </p:spPr>
      </p:pic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971600" y="274638"/>
            <a:ext cx="7715200" cy="1143000"/>
          </a:xfrm>
        </p:spPr>
        <p:txBody>
          <a:bodyPr>
            <a:normAutofit/>
          </a:bodyPr>
          <a:lstStyle/>
          <a:p>
            <a:r>
              <a:rPr lang="es-CL" sz="3200" b="1" dirty="0" smtClean="0"/>
              <a:t>Rescate Urbano.</a:t>
            </a:r>
            <a:endParaRPr lang="es-CL" sz="3200" b="1" dirty="0"/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971600" y="1772816"/>
            <a:ext cx="7715200" cy="43533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L" b="1" dirty="0" smtClean="0">
                <a:solidFill>
                  <a:srgbClr val="C00000"/>
                </a:solidFill>
              </a:rPr>
              <a:t>Módulo 4: “Sistemas de Rescate”</a:t>
            </a:r>
            <a:r>
              <a:rPr lang="es-CL" dirty="0" smtClean="0"/>
              <a:t> </a:t>
            </a:r>
          </a:p>
          <a:p>
            <a:pPr marL="0" indent="0">
              <a:buNone/>
            </a:pPr>
            <a:r>
              <a:rPr lang="es-CL" dirty="0" smtClean="0"/>
              <a:t>• Sistemas de Rescate</a:t>
            </a:r>
          </a:p>
          <a:p>
            <a:pPr marL="0" indent="0">
              <a:buNone/>
            </a:pPr>
            <a:r>
              <a:rPr lang="es-CL" dirty="0" smtClean="0"/>
              <a:t>• Equipos, Herramientas y Sistemas de Escalas</a:t>
            </a:r>
          </a:p>
          <a:p>
            <a:pPr marL="0" indent="0">
              <a:buNone/>
            </a:pPr>
            <a:r>
              <a:rPr lang="es-CL" dirty="0" smtClean="0"/>
              <a:t>• Inmovilización y </a:t>
            </a:r>
            <a:r>
              <a:rPr lang="es-CL" dirty="0" err="1" smtClean="0"/>
              <a:t>Camillaje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4137456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997"/>
            <a:ext cx="9144000" cy="6857999"/>
          </a:xfrm>
          <a:prstGeom prst="rect">
            <a:avLst/>
          </a:prstGeom>
        </p:spPr>
      </p:pic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971600" y="274638"/>
            <a:ext cx="7715200" cy="1143000"/>
          </a:xfrm>
        </p:spPr>
        <p:txBody>
          <a:bodyPr>
            <a:normAutofit/>
          </a:bodyPr>
          <a:lstStyle/>
          <a:p>
            <a:r>
              <a:rPr lang="es-CL" sz="3200" b="1" dirty="0" smtClean="0"/>
              <a:t>Rescate Urbano.</a:t>
            </a:r>
            <a:endParaRPr lang="es-CL" sz="3200" b="1" dirty="0"/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971600" y="1772816"/>
            <a:ext cx="7715200" cy="43533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L" b="1" dirty="0" smtClean="0">
                <a:solidFill>
                  <a:srgbClr val="C00000"/>
                </a:solidFill>
              </a:rPr>
              <a:t>Módulo 5: “Apuntalamientos”</a:t>
            </a:r>
          </a:p>
          <a:p>
            <a:pPr marL="0" indent="0">
              <a:buNone/>
            </a:pPr>
            <a:r>
              <a:rPr lang="es-CL" dirty="0" smtClean="0"/>
              <a:t>• Apuntalamiento.</a:t>
            </a:r>
          </a:p>
          <a:p>
            <a:pPr marL="0" indent="0">
              <a:buNone/>
            </a:pPr>
            <a:r>
              <a:rPr lang="es-CL" dirty="0" smtClean="0"/>
              <a:t>• Tipos de Colapsos de Estructuras</a:t>
            </a:r>
          </a:p>
          <a:p>
            <a:pPr marL="0" indent="0">
              <a:buNone/>
            </a:pPr>
            <a:r>
              <a:rPr lang="es-CL" dirty="0" smtClean="0"/>
              <a:t>• Principios de Apuntalamiento</a:t>
            </a:r>
          </a:p>
          <a:p>
            <a:pPr marL="0" indent="0">
              <a:buNone/>
            </a:pPr>
            <a:r>
              <a:rPr lang="es-CL" dirty="0" smtClean="0"/>
              <a:t>• Apuntalamientos Exteriores</a:t>
            </a:r>
            <a:r>
              <a:rPr lang="es-CL" dirty="0"/>
              <a:t> </a:t>
            </a:r>
            <a:r>
              <a:rPr lang="es-CL" dirty="0" smtClean="0"/>
              <a:t>Básicos</a:t>
            </a:r>
          </a:p>
          <a:p>
            <a:pPr marL="0" indent="0">
              <a:buNone/>
            </a:pPr>
            <a:r>
              <a:rPr lang="es-CL" dirty="0" smtClean="0"/>
              <a:t>• Apuntalamientos Interiores Básicos</a:t>
            </a:r>
          </a:p>
          <a:p>
            <a:pPr marL="0" indent="0">
              <a:buNone/>
            </a:pPr>
            <a:r>
              <a:rPr lang="es-CL" dirty="0" smtClean="0"/>
              <a:t>• Control de Deslizamientos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5302631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307</Words>
  <Application>Microsoft Office PowerPoint</Application>
  <PresentationFormat>Presentación en pantalla (4:3)</PresentationFormat>
  <Paragraphs>58</Paragraphs>
  <Slides>10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MALLA CURRICULAR</vt:lpstr>
      <vt:lpstr>Desarrollo Integral del Rescatista Urbano.</vt:lpstr>
      <vt:lpstr>Rescate Urbano.</vt:lpstr>
      <vt:lpstr>Rescate Urbano.</vt:lpstr>
      <vt:lpstr>Rescate Urbano.</vt:lpstr>
      <vt:lpstr>Rescate Urbano.</vt:lpstr>
      <vt:lpstr>Rescate Urbano.</vt:lpstr>
      <vt:lpstr>Rescate Urbano.</vt:lpstr>
      <vt:lpstr>Rescate Urbano.</vt:lpstr>
      <vt:lpstr>Rescate Urbano.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MALLA CURRICULAR</dc:title>
  <dc:creator>Cherie B</dc:creator>
  <cp:lastModifiedBy>Cherie B</cp:lastModifiedBy>
  <cp:revision>2</cp:revision>
  <dcterms:created xsi:type="dcterms:W3CDTF">2014-07-13T19:57:12Z</dcterms:created>
  <dcterms:modified xsi:type="dcterms:W3CDTF">2014-07-13T20:15:24Z</dcterms:modified>
</cp:coreProperties>
</file>